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7" r:id="rId16"/>
    <p:sldId id="278" r:id="rId17"/>
    <p:sldId id="279" r:id="rId18"/>
    <p:sldId id="280" r:id="rId19"/>
    <p:sldId id="281" r:id="rId20"/>
    <p:sldId id="282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0" autoAdjust="0"/>
    <p:restoredTop sz="94660"/>
  </p:normalViewPr>
  <p:slideViewPr>
    <p:cSldViewPr snapToGrid="0">
      <p:cViewPr varScale="1">
        <p:scale>
          <a:sx n="51" d="100"/>
          <a:sy n="51" d="100"/>
        </p:scale>
        <p:origin x="67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86DA0-5AFB-88EF-D900-3D23A6C84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BE0C4-1E3C-EE7D-EAC7-5C4A17D67A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A6396-8183-7F55-B32F-65E37C2B1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22D96-B56D-44D1-BD27-C90138797E5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83DA0-9276-FBD3-0180-E1E06B39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40A4F-017C-C86E-EA5B-F521D46FE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66AA3-170C-4A5A-87FB-48AD95A0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7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0785-24C2-25EC-D192-263BAB01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2AC557-1AEA-77A1-F105-B660BFB6A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62D3B-CEAA-6E02-4938-E7CF1D93E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22D96-B56D-44D1-BD27-C90138797E5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17CAA-180E-6E6E-DDDA-17AA3A8BD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25A21-C1E0-DAE2-FC3F-8784E2801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66AA3-170C-4A5A-87FB-48AD95A0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7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2482F3-CD54-1A3F-51A8-AFCBEAB5C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19BDA-8DB8-1035-D7C9-2CB0E5157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D33BC-541D-04D6-182A-E0FAB647A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22D96-B56D-44D1-BD27-C90138797E5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E37C4-1D00-0E6F-0795-807528FC4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74D4A-A93F-1FC2-2907-0C1E696C4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66AA3-170C-4A5A-87FB-48AD95A0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50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21F8-A397-ADC9-24F7-3D39C348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C8679-1C31-6AE8-0385-045BB4D67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C4246-6385-C1B9-D739-5D2F8A2E5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22D96-B56D-44D1-BD27-C90138797E5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B5EF2-AB47-3EA9-5200-43755516E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18B45-A487-7AFA-8FFB-CDEEC5D4B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66AA3-170C-4A5A-87FB-48AD95A0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58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9BEC0-0522-2930-807B-27FE63765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98E55-BABD-5A1B-157E-35E77AEE1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A2E3C-E1F9-6959-03FE-40E42A34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22D96-B56D-44D1-BD27-C90138797E5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14255-8AB9-E8D8-26D3-EB1C54431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6864D-51FF-126B-21CD-09F446F39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66AA3-170C-4A5A-87FB-48AD95A0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0BBA4-A5FC-2899-61CE-EB40F338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1D8CE-FCA9-4B41-455B-D3CCA7631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7D103-4C0F-E900-3721-FEA3F6F9A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ECC9C-D4E4-9CBA-8A6D-05503561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22D96-B56D-44D1-BD27-C90138797E5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D1C15-5E1A-CBB2-AD86-E8B280F72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F20D7-51F7-29EC-F820-9CEFFD79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66AA3-170C-4A5A-87FB-48AD95A0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7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C5110-6824-AA48-03DC-1A352D20E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0491E-F8C8-77F1-EB67-C5EAD7C61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6826F-F370-4378-7713-D488F2319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270699-9E11-857D-0452-FB7719910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C1778B-D4F4-24FA-B0AF-3AFE7DB025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D69BB6-58F9-D7D9-8286-E72D0E9B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22D96-B56D-44D1-BD27-C90138797E5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475CA9-D966-EEE1-5CC5-E51DE4A9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47F2D6-B7F9-B6F4-DE2E-50B40D86F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66AA3-170C-4A5A-87FB-48AD95A0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7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811C1-DAAC-99A2-B86C-17A93182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E3079-8243-5C9D-373E-5BD1B33FD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22D96-B56D-44D1-BD27-C90138797E5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800F89-C303-64E6-CA73-353A17A55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07F52-2F1D-5D54-9238-F4C46585B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66AA3-170C-4A5A-87FB-48AD95A0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30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729281-8E75-2B3B-0A63-8DDFFDB05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22D96-B56D-44D1-BD27-C90138797E5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37940-E3F9-78F5-D203-C2E4F27DC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13DBB-8D13-CCDA-C546-8805019F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66AA3-170C-4A5A-87FB-48AD95A0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64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B626A-FFB0-8142-8C28-EC33C38C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85DE5-A99D-6F8D-68C7-E42263199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59C64E-FD03-3E7B-E90F-6E81682D0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16233-6F4A-2901-33F1-C4AF9FFC4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22D96-B56D-44D1-BD27-C90138797E5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0AE033-74DF-58D0-BCC3-D15D87A7E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B4AEA-D0FA-9303-D2D7-BF0E0F51A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66AA3-170C-4A5A-87FB-48AD95A0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92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8B3A-F509-58BD-3CDE-70615087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8E67C-D9B6-A9AF-7624-00C83B272E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B732A-01DC-8954-7844-DF88041A1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8180A-4299-ABE4-BFB1-417AB2033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22D96-B56D-44D1-BD27-C90138797E5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8B708-6BDE-9C04-0D06-B478F07C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7EC04-B2D7-342A-FF29-7D64C1FA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66AA3-170C-4A5A-87FB-48AD95A0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90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A6ADD3-D58F-861F-9CED-FF68AE6E4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D70DC-0037-D7E7-E2D7-8DB1B3D78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5970A-EE4D-E187-04DD-E8F345513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922D96-B56D-44D1-BD27-C90138797E57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EF093-398C-671F-70C3-A884B67A62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A2360-C326-911E-FEE9-FB9EA706E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966AA3-170C-4A5A-87FB-48AD95A0C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482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674B-4980-BA8C-FF9A-BE2D7875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and white advertisement&#10;&#10;Description automatically generated">
            <a:extLst>
              <a:ext uri="{FF2B5EF4-FFF2-40B4-BE49-F238E27FC236}">
                <a16:creationId xmlns:a16="http://schemas.microsoft.com/office/drawing/2014/main" id="{3D2D5210-7B76-1664-5230-BE59FB1FB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30008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3611C-6921-FB09-030F-D864EF189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5CD37F-A6B6-CC9C-68C4-AF775A61B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80898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C16CA-1697-FFCC-FA30-CFC55D91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blue and white screen&#10;&#10;Description automatically generated">
            <a:extLst>
              <a:ext uri="{FF2B5EF4-FFF2-40B4-BE49-F238E27FC236}">
                <a16:creationId xmlns:a16="http://schemas.microsoft.com/office/drawing/2014/main" id="{0FAF1B1B-A931-03BD-365D-20E9050E2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2" cy="6858001"/>
          </a:xfrm>
        </p:spPr>
      </p:pic>
    </p:spTree>
    <p:extLst>
      <p:ext uri="{BB962C8B-B14F-4D97-AF65-F5344CB8AC3E}">
        <p14:creationId xmlns:p14="http://schemas.microsoft.com/office/powerpoint/2010/main" val="3815513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86935-9EA3-CC5C-FFD5-C467429D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white square with blue text&#10;&#10;Description automatically generated">
            <a:extLst>
              <a:ext uri="{FF2B5EF4-FFF2-40B4-BE49-F238E27FC236}">
                <a16:creationId xmlns:a16="http://schemas.microsoft.com/office/drawing/2014/main" id="{B5738C84-9B58-3E3E-9BEB-5C8686AD6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95734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F6EE3-84DF-8C68-EAB3-3115E66AC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2148CE5F-54C7-7426-A784-C3D3DFF15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"/>
            <a:ext cx="12237156" cy="6883400"/>
          </a:xfrm>
        </p:spPr>
      </p:pic>
    </p:spTree>
    <p:extLst>
      <p:ext uri="{BB962C8B-B14F-4D97-AF65-F5344CB8AC3E}">
        <p14:creationId xmlns:p14="http://schemas.microsoft.com/office/powerpoint/2010/main" val="354247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263CA-8F87-585E-0540-746E04BE4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D8FA04-2F3F-7393-1F3B-FCD658AE1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02692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99B1-DED0-581B-20CB-72EA5F15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circle with white text&#10;&#10;Description automatically generated">
            <a:extLst>
              <a:ext uri="{FF2B5EF4-FFF2-40B4-BE49-F238E27FC236}">
                <a16:creationId xmlns:a16="http://schemas.microsoft.com/office/drawing/2014/main" id="{9B488D1A-A10D-B3D4-A3CB-98941D2AA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21280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0D92-4ED5-3755-B991-B3E4002B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on a white background&#10;&#10;Description automatically generated">
            <a:extLst>
              <a:ext uri="{FF2B5EF4-FFF2-40B4-BE49-F238E27FC236}">
                <a16:creationId xmlns:a16="http://schemas.microsoft.com/office/drawing/2014/main" id="{1C5E22F9-C764-09D8-E785-84DD10419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42892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BD44-7CC2-C08A-F4EE-50F3AD52E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background with text and a cube&#10;&#10;Description automatically generated with medium confidence">
            <a:extLst>
              <a:ext uri="{FF2B5EF4-FFF2-40B4-BE49-F238E27FC236}">
                <a16:creationId xmlns:a16="http://schemas.microsoft.com/office/drawing/2014/main" id="{267B1922-96B5-532D-FD00-D18682862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27934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AE132-81AF-8E9E-2429-0C0DC2527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background with white text and colorful circles&#10;&#10;Description automatically generated">
            <a:extLst>
              <a:ext uri="{FF2B5EF4-FFF2-40B4-BE49-F238E27FC236}">
                <a16:creationId xmlns:a16="http://schemas.microsoft.com/office/drawing/2014/main" id="{A4115B14-D650-FFC1-45E9-6E91F1EBB8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13489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EB50-DC47-EF67-0D6F-84EDB74D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260A5911-E483-01E2-D044-F4BD645D95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45060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C00A6-7039-2DAD-B064-65055815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and white image of a building&#10;&#10;Description automatically generated">
            <a:extLst>
              <a:ext uri="{FF2B5EF4-FFF2-40B4-BE49-F238E27FC236}">
                <a16:creationId xmlns:a16="http://schemas.microsoft.com/office/drawing/2014/main" id="{56ADD9D3-C26C-3322-EEBE-96849DF34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01225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57EFE-C1C3-764E-86C0-484A42014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E058A31-4376-73FD-BF53-1C9AEB85A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46198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4999-D772-22AC-7B4A-7AEA3FCB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sky with clouds and a blue background&#10;&#10;Description automatically generated">
            <a:extLst>
              <a:ext uri="{FF2B5EF4-FFF2-40B4-BE49-F238E27FC236}">
                <a16:creationId xmlns:a16="http://schemas.microsoft.com/office/drawing/2014/main" id="{1B696DD5-D5AA-6E03-C138-E24ABD5AE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07244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FF231-78C2-EB29-7EB9-D0697739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DC6E014-6039-3EAA-B50D-A2D7BDEAF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5584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ACB3-3A20-911B-1CF5-B95091F5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F17D480B-F4AD-61EC-62CA-AA0FF34CB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4352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5C6E-2D1C-CF2E-0B05-DDFF2826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7A5694F-C7CC-63AC-03FD-4F95D79C8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78358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3D23-D628-4237-E9F6-FA6AD571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math game&#10;&#10;Description automatically generated">
            <a:extLst>
              <a:ext uri="{FF2B5EF4-FFF2-40B4-BE49-F238E27FC236}">
                <a16:creationId xmlns:a16="http://schemas.microsoft.com/office/drawing/2014/main" id="{24941AD7-E07B-1C2B-DDE3-C8032BFCE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36466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1EFAE-DBFB-6881-9D74-24E27D69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math game&#10;&#10;Description automatically generated">
            <a:extLst>
              <a:ext uri="{FF2B5EF4-FFF2-40B4-BE49-F238E27FC236}">
                <a16:creationId xmlns:a16="http://schemas.microsoft.com/office/drawing/2014/main" id="{AE650366-A7FB-F549-304D-EE4E15D8B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81882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E13CD-1EDA-516B-3FF0-3E7C3CC55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FC05340-6BB8-1855-1AF2-CC944F2EC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46155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49035-2568-FBE1-3004-8F7117E0D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blue and white screen&#10;&#10;Description automatically generated">
            <a:extLst>
              <a:ext uri="{FF2B5EF4-FFF2-40B4-BE49-F238E27FC236}">
                <a16:creationId xmlns:a16="http://schemas.microsoft.com/office/drawing/2014/main" id="{148D22F1-6B30-E5F3-BA4D-0EF4999E7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47008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 Yen</dc:creator>
  <cp:lastModifiedBy>Phi Yen</cp:lastModifiedBy>
  <cp:revision>3</cp:revision>
  <dcterms:created xsi:type="dcterms:W3CDTF">2024-11-30T11:05:50Z</dcterms:created>
  <dcterms:modified xsi:type="dcterms:W3CDTF">2024-11-30T12:52:34Z</dcterms:modified>
</cp:coreProperties>
</file>